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74" d="100"/>
          <a:sy n="74" d="100"/>
        </p:scale>
        <p:origin x="7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-scale-community/use-case-hisea/blob/main/notebooks/visualise_delft3dfm.ipynb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github.com/openearth/dfm_tools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openearth/dfm_tools#feature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hyperlink" Target="https://github.com/openearth/dfm_tools/blob/master/notebooks/postprocessing_readme_example.ipynb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Naam </a:t>
            </a:r>
            <a:r>
              <a:rPr lang="en-GB" dirty="0" err="1"/>
              <a:t>Achternaam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375539" y="368077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(and handles ghost cells)</a:t>
            </a:r>
          </a:p>
          <a:p>
            <a:r>
              <a:rPr lang="en-US" dirty="0"/>
              <a:t>will be converted to </a:t>
            </a:r>
            <a:r>
              <a:rPr lang="en-US" dirty="0" err="1"/>
              <a:t>xarray</a:t>
            </a:r>
            <a:r>
              <a:rPr lang="en-US" dirty="0"/>
              <a:t> for more convenience/performance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7" y="1253192"/>
            <a:ext cx="3872636" cy="290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131C4-FE6D-41E8-9DB4-12E526DEA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5171" y="4014517"/>
            <a:ext cx="4297072" cy="2800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57503-9905-4B82-B03F-52B5894C75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9862" y="4014517"/>
            <a:ext cx="5461369" cy="2479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92EC-2ED1-4324-A0DE-361E5911C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6827648" y="1541373"/>
            <a:ext cx="5364352" cy="25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110671"/>
            <a:ext cx="6036737" cy="459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afstemmen overlap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</a:t>
            </a:r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,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ea</a:t>
            </a:r>
            <a:r>
              <a:rPr lang="nl-NL" dirty="0">
                <a:highlight>
                  <a:srgbClr val="FFFF00"/>
                </a:highlight>
              </a:rPr>
              <a:t> (bob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improvement</a:t>
            </a:r>
            <a:r>
              <a:rPr lang="nl-NL" dirty="0">
                <a:highlight>
                  <a:srgbClr val="FFFF00"/>
                </a:highlight>
              </a:rPr>
              <a:t> of reading D-</a:t>
            </a:r>
            <a:r>
              <a:rPr lang="nl-NL" dirty="0" err="1">
                <a:highlight>
                  <a:srgbClr val="FFFF00"/>
                </a:highlight>
              </a:rPr>
              <a:t>FlowFM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mapdata</a:t>
            </a:r>
            <a:r>
              <a:rPr lang="nl-NL" dirty="0">
                <a:highlight>
                  <a:srgbClr val="FFFF00"/>
                </a:highlight>
              </a:rPr>
              <a:t> (move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xarray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maybe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but mind </a:t>
            </a:r>
            <a:r>
              <a:rPr lang="nl-NL" dirty="0" err="1">
                <a:highlight>
                  <a:srgbClr val="FFFF00"/>
                </a:highlight>
              </a:rPr>
              <a:t>partitions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slicing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 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: </a:t>
            </a:r>
            <a:r>
              <a:rPr lang="nl-NL" dirty="0">
                <a:highlight>
                  <a:srgbClr val="FFFF00"/>
                </a:highlight>
                <a:hlinkClick r:id="rId2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935803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convenience functions built on top of other packages like </a:t>
            </a:r>
            <a:r>
              <a:rPr lang="en-GB" dirty="0" err="1"/>
              <a:t>xarray</a:t>
            </a:r>
            <a:r>
              <a:rPr lang="en-GB" dirty="0"/>
              <a:t>, </a:t>
            </a:r>
            <a:r>
              <a:rPr lang="en-GB" dirty="0" err="1"/>
              <a:t>hydolib</a:t>
            </a:r>
            <a:r>
              <a:rPr lang="en-GB" dirty="0"/>
              <a:t>-core and many more</a:t>
            </a:r>
          </a:p>
          <a:p>
            <a:pPr lvl="1"/>
            <a:r>
              <a:rPr lang="en-GB" dirty="0"/>
              <a:t>features: </a:t>
            </a:r>
            <a:r>
              <a:rPr lang="nl-NL" dirty="0">
                <a:hlinkClick r:id="rId2"/>
              </a:rPr>
              <a:t>https://github.com/openearth/dfm_tools#features</a:t>
            </a:r>
            <a:endParaRPr lang="nl-NL" dirty="0"/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</a:t>
            </a:r>
            <a:r>
              <a:rPr lang="en-GB" dirty="0" err="1"/>
              <a:t>hydrolib</a:t>
            </a:r>
            <a:r>
              <a:rPr lang="en-GB" dirty="0"/>
              <a:t>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4"/>
              </a:rPr>
              <a:t>jupyter</a:t>
            </a:r>
            <a:r>
              <a:rPr lang="en-US" dirty="0">
                <a:hlinkClick r:id="rId4"/>
              </a:rPr>
              <a:t> notebook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</a:t>
            </a:r>
          </a:p>
          <a:p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(global, </a:t>
            </a:r>
            <a:r>
              <a:rPr lang="en-US" dirty="0" err="1"/>
              <a:t>Grevelingen</a:t>
            </a:r>
            <a:r>
              <a:rPr lang="en-US" dirty="0"/>
              <a:t>)</a:t>
            </a:r>
          </a:p>
          <a:p>
            <a:r>
              <a:rPr lang="en-US" dirty="0" err="1"/>
              <a:t>bc</a:t>
            </a:r>
            <a:r>
              <a:rPr lang="en-US" dirty="0"/>
              <a:t> (T3D salinity, </a:t>
            </a:r>
            <a:r>
              <a:rPr lang="en-US" dirty="0" err="1"/>
              <a:t>bc</a:t>
            </a:r>
            <a:r>
              <a:rPr lang="en-US" dirty="0"/>
              <a:t> (</a:t>
            </a:r>
            <a:r>
              <a:rPr lang="en-US" dirty="0" err="1"/>
              <a:t>TimeSeries</a:t>
            </a:r>
            <a:r>
              <a:rPr lang="en-US" dirty="0"/>
              <a:t> discharge)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175" y="4605526"/>
            <a:ext cx="4504948" cy="225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and model structure</a:t>
            </a:r>
          </a:p>
          <a:p>
            <a:r>
              <a:rPr lang="en-US" i="1" dirty="0"/>
              <a:t>.../tests/examples/preprocess_interpolate_nc_to_bc.py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8dc3081-d8a1-4e92-884a-04f6ca0fc63f"/>
    <ds:schemaRef ds:uri="http://purl.org/dc/elements/1.1/"/>
    <ds:schemaRef ds:uri="http://schemas.microsoft.com/office/2006/metadata/properties"/>
    <ds:schemaRef ds:uri="9dc10479-9fe1-482d-8b13-fa9fc147c365"/>
    <ds:schemaRef ds:uri="5db5d4ef-9fd2-45ea-8e34-77d63cce28d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1688</TotalTime>
  <Words>612</Words>
  <Application>Microsoft Office PowerPoint</Application>
  <PresentationFormat>Widescreen</PresentationFormat>
  <Paragraphs>112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173</cp:revision>
  <dcterms:created xsi:type="dcterms:W3CDTF">2020-02-17T13:56:38Z</dcterms:created>
  <dcterms:modified xsi:type="dcterms:W3CDTF">2022-11-15T15:31:07Z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